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DC5EF-DA7E-4A9E-83A4-E7D791BC6C55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7475E-9C0F-4302-8B54-92A7BEF3F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3D11-9AEE-C175-911D-61F568DA8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5D16A-9875-0AB6-206F-F98BCB418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F9175-683F-BA83-3858-9162CD38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F145-3B6A-437A-FD63-CE85F92C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D25F-7D0B-A036-5922-4A815D5F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B9FC-C6D3-3E4E-4A96-AD3CEA83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DCC09-B597-8DAD-44F0-57BE85F2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8355-CDF7-C91F-618D-6E649D9B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DFDEE-F910-6845-F343-09332AB9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00C2-395F-856D-83CD-9402A155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1CA1-C752-703F-1AD4-543D20775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626C-DB5D-F4B2-0ACE-5592F07F1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B193-4ED8-F954-F812-4BB945D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C3A2-AB0E-8B32-52BC-C277B344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7DF07-039B-F605-7843-A2EEB6A3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DFB2-8688-6EC9-0D5C-939B359C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7E86-E179-64B9-7E03-2F083F2E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02F0-52EF-9828-8CE7-57CBFA7E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6517-43A2-AEDA-C933-77B7815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9F89-9FE9-B2FA-9B7C-86D35430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9A19-D822-0331-A8D6-0F76F5E6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95BB-3DE7-811A-8038-C9599869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05EA-007A-F6C4-54A3-75C959A0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6D51-D67E-44D5-1B11-F0F1110A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E46E-D1B4-A550-AF26-45747095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4564-0D11-644C-6832-5AFA005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908C-49B0-8C3B-ABCE-C19BD321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D7F39-3036-5CFD-4F71-7B7152FD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5B733-6BF8-363A-0BC4-E686927D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FA655-EC71-DFAB-F3C0-3AB893E2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08DBE-800A-83C7-4635-17AEB15A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3E82-783A-FC25-4B61-19183495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35C2-71ED-217A-FF53-37CE1EAD1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11CB8-F058-4223-DF77-1EF2D900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29F4F-1F4B-B679-82E2-1E6CFA8E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1090A-C5C6-9A8E-F757-B12D88606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9B9AC-A8C2-2FF9-3ED7-D6AA15E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267BE-2EEF-F38E-E901-07CB6D38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2987-2C9A-D940-C80D-9C463696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633C-8714-ED73-05DC-49DFBAB0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3C067-DD5A-C198-B483-07412ED2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44B61-CF88-D47B-7DA2-41FA2A23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9F7-022C-5AC0-B201-D333198D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1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E902-13AB-F205-06D4-0A7E323D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26A76-1CCE-A915-0E0E-7D67A422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F3F83-DE34-0D6D-F70A-0742F50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FB1A-D4F1-F80E-8C8A-B7FB0A2D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6540-E043-8C86-EC86-B1EBB720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E7D49-6914-AD4F-9322-0EC17ECC7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B0328-581B-AB13-5D79-92BF0649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A4014-CE01-C8DB-E984-32EAC8A3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A3471-6B96-F5F7-465A-C5C443B2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FC4-4D2C-D937-DC9E-0BA9ED97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75E4C-F1CE-A4B7-9C6A-AE5D587F4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E72E2-8439-3D6E-F1EC-E20F76DF6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0455-618E-32D2-E4F4-C84C9B7F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734F7-C09C-69A3-D97C-D229062E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F4F81-7AF3-A3D9-6471-057E4D43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94507-CEA5-41E8-9FBB-EC5C3976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4E9FF-5CEE-0053-76D1-709018D2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5C17-BEA1-487F-459B-F481CB1EA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5A937-9D19-4C84-B495-D7524F1685E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FBBA-A896-FB7E-E890-1429FD9B5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711C-8342-0A9B-2D67-26E6CB2A2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E862763-841C-485F-F51A-34B7A4F7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658675"/>
            <a:ext cx="3044799" cy="21409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48BF38-03D2-90A4-3467-61418D1D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72" y="4165968"/>
            <a:ext cx="2937339" cy="180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2E860-A24F-D447-2836-A6B5B6A7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59" y="801251"/>
            <a:ext cx="2824969" cy="193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983A02-588D-8463-5882-12F874DB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05" y="4071596"/>
            <a:ext cx="2869423" cy="1885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3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8B3A3-7BBC-FF1F-7BED-5ADEEFAD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5" y="3787317"/>
            <a:ext cx="2196013" cy="25079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7493D8-5A04-DD87-D269-601A9154A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60"/>
          <a:stretch/>
        </p:blipFill>
        <p:spPr>
          <a:xfrm>
            <a:off x="1657007" y="967741"/>
            <a:ext cx="2777824" cy="18607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E0543F-D2B6-BA64-FD6D-C79A186F1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63" y="1060499"/>
            <a:ext cx="2999080" cy="1426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36FB64-379A-8C16-B543-1F2437D4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7"/>
          <a:stretch/>
        </p:blipFill>
        <p:spPr>
          <a:xfrm>
            <a:off x="7978286" y="3839242"/>
            <a:ext cx="1889614" cy="228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BA548-61A6-B9D5-79A2-E568761A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50" y="4061181"/>
            <a:ext cx="1756588" cy="2060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D3871-B5E7-CC42-4FF3-359E0171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719" y="929639"/>
            <a:ext cx="1894181" cy="2097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DF004-3E46-BE12-CF63-0898ADF1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32" y="929639"/>
            <a:ext cx="1852824" cy="200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C5A5E5C-AD37-1C17-8E0F-EC076FB8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34"/>
          <a:stretch/>
        </p:blipFill>
        <p:spPr>
          <a:xfrm>
            <a:off x="7776674" y="3997368"/>
            <a:ext cx="2102107" cy="21964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D10FDF-C54E-C769-EF7D-881BD00C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99" r="1299" b="18088"/>
          <a:stretch/>
        </p:blipFill>
        <p:spPr>
          <a:xfrm>
            <a:off x="2223936" y="3846204"/>
            <a:ext cx="1728937" cy="2306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E3C3A6-9031-0EBF-4843-27CCE0414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01"/>
          <a:stretch/>
        </p:blipFill>
        <p:spPr>
          <a:xfrm>
            <a:off x="7833276" y="929639"/>
            <a:ext cx="1988904" cy="1986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1E315-95C1-7088-4F9D-8014DA46C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40" y="544440"/>
            <a:ext cx="1878633" cy="2537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0D1016-57D7-023E-B9C6-537629DB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65" y="4061181"/>
            <a:ext cx="1888731" cy="1980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D5FD3-E3FC-E891-A337-9773CC29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6" y="3811842"/>
            <a:ext cx="2222311" cy="2328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37213-BD91-0AB1-19F9-B24B09CE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0" y="916322"/>
            <a:ext cx="1873056" cy="2124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878E-351D-992D-BAD3-2B6C38480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17"/>
          <a:stretch/>
        </p:blipFill>
        <p:spPr>
          <a:xfrm>
            <a:off x="1918925" y="953441"/>
            <a:ext cx="2182662" cy="200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4969CD-48BF-0804-28CE-70C075C7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58" y="3531039"/>
            <a:ext cx="1867462" cy="263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7546-D09D-40AD-878E-3A419B834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36" y="929639"/>
            <a:ext cx="1829384" cy="203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EB2E4-8984-56D9-3281-2AEC3D4F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04" y="3677568"/>
            <a:ext cx="1927504" cy="2470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08B3C-F476-4FCC-CA29-8BB53118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00" y="977689"/>
            <a:ext cx="1950008" cy="1990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7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B4648C-E394-E8F7-5EA2-A8D7DD43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83" y="4061181"/>
            <a:ext cx="1806640" cy="2042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A1CF7-5088-5C1F-F408-DB05E02D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75" y="3861550"/>
            <a:ext cx="1725266" cy="2192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1C1D3-960D-B68F-C0C5-58AF46EA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983" y="902003"/>
            <a:ext cx="1694425" cy="209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C78CF-EAA9-2B5D-DE04-6AE5C2065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15" y="644388"/>
            <a:ext cx="1725266" cy="234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DA0C6F-9AD2-5831-AF65-9FBB5DAC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11" y="3606383"/>
            <a:ext cx="1707543" cy="2546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6FC7-A375-1BCC-B6E1-7B408EC5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26" y="3513544"/>
            <a:ext cx="1812808" cy="2637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2EF4D-DC5A-26F9-63C1-599EA4A3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41" y="871810"/>
            <a:ext cx="1794969" cy="215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9C06-C7B7-5810-A9BF-409DCBB0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692" y="982980"/>
            <a:ext cx="1946148" cy="20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60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Franklin Gothic Book</vt:lpstr>
      <vt:lpstr>Office Theme</vt:lpstr>
      <vt:lpstr>Primer</vt:lpstr>
      <vt:lpstr>Primer</vt:lpstr>
      <vt:lpstr>Primer</vt:lpstr>
      <vt:lpstr>Reading Journal</vt:lpstr>
      <vt:lpstr>Reading Journal</vt:lpstr>
      <vt:lpstr>Reading Journal</vt:lpstr>
      <vt:lpstr>Reading Journal</vt:lpstr>
      <vt:lpstr>Reading Journal</vt:lpstr>
      <vt:lpstr>Reading Journal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</dc:title>
  <dc:creator>Robert W</dc:creator>
  <cp:lastModifiedBy>Robert W</cp:lastModifiedBy>
  <cp:revision>10</cp:revision>
  <dcterms:created xsi:type="dcterms:W3CDTF">2023-06-01T06:09:41Z</dcterms:created>
  <dcterms:modified xsi:type="dcterms:W3CDTF">2023-08-26T22:57:14Z</dcterms:modified>
</cp:coreProperties>
</file>